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3" r:id="rId13"/>
    <p:sldId id="268" r:id="rId14"/>
    <p:sldId id="274" r:id="rId15"/>
    <p:sldId id="269" r:id="rId16"/>
    <p:sldId id="276" r:id="rId17"/>
    <p:sldId id="275" r:id="rId18"/>
    <p:sldId id="270" r:id="rId19"/>
    <p:sldId id="271" r:id="rId20"/>
    <p:sldId id="272" r:id="rId21"/>
  </p:sldIdLst>
  <p:sldSz cx="18288000" cy="10287000"/>
  <p:notesSz cx="6858000" cy="9144000"/>
  <p:embeddedFontLst>
    <p:embeddedFont>
      <p:font typeface="Public Sans Bold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19ACB-0BC8-4F6A-B4E3-BA15959729DE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32CF7-A2E5-4083-8D03-B069024C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3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32CF7-A2E5-4083-8D03-B069024CB4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7496" y="190500"/>
            <a:ext cx="11673007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2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TRƯỜNG KỸ THUẬT VÀ CÔNG NGHỆ</a:t>
            </a:r>
          </a:p>
          <a:p>
            <a:pPr algn="ctr">
              <a:lnSpc>
                <a:spcPts val="4200"/>
              </a:lnSpc>
            </a:pPr>
            <a:r>
              <a:rPr lang="en-US" sz="3000" b="1" spc="12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BỘ MÔN CÔNG NGHỆ THÔNG TIN</a:t>
            </a:r>
          </a:p>
          <a:p>
            <a:pPr algn="ctr">
              <a:lnSpc>
                <a:spcPts val="4200"/>
              </a:lnSpc>
            </a:pPr>
            <a:endParaRPr lang="en-US" sz="3000" b="1" spc="12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713277" y="1527542"/>
            <a:ext cx="1116184" cy="1074327"/>
          </a:xfrm>
          <a:custGeom>
            <a:avLst/>
            <a:gdLst/>
            <a:ahLst/>
            <a:cxnLst/>
            <a:rect l="l" t="t" r="r" b="b"/>
            <a:pathLst>
              <a:path w="1116184" h="1074327">
                <a:moveTo>
                  <a:pt x="0" y="0"/>
                </a:moveTo>
                <a:lnTo>
                  <a:pt x="1116184" y="0"/>
                </a:lnTo>
                <a:lnTo>
                  <a:pt x="1116184" y="1074327"/>
                </a:lnTo>
                <a:lnTo>
                  <a:pt x="0" y="1074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33678" y="2972669"/>
            <a:ext cx="696792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20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BÁO CÁO </a:t>
            </a:r>
            <a:r>
              <a:rPr lang="vi-VN" sz="3000" b="1" spc="120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ĐỒ ÁN CHUYÊN NGÀNH</a:t>
            </a:r>
            <a:endParaRPr lang="en-US" sz="3000" b="1" spc="120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17149" y="3789854"/>
            <a:ext cx="11400979" cy="29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20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Đề</a:t>
            </a:r>
            <a:r>
              <a:rPr lang="en-US" sz="3000" b="1" spc="120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000" b="1" spc="120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tài</a:t>
            </a:r>
            <a:endParaRPr lang="en-US" sz="3000" b="1" spc="120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spc="17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XÂY DỰNG WEBSITE </a:t>
            </a:r>
            <a:r>
              <a:rPr lang="vi-VN" sz="4499" b="1" spc="179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CHO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vi-VN" sz="4499" b="1" spc="179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CỬA HÀNG HEALTHYCARE TÍCH HỢP CHATBOX AI HỖ TRỢ KHÁCH HÀNG</a:t>
            </a:r>
            <a:endParaRPr lang="en-US" sz="4499" b="1" spc="17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1236" y="7482034"/>
            <a:ext cx="553858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143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Giảng</a:t>
            </a:r>
            <a:r>
              <a:rPr lang="en-US" sz="3599" b="1" spc="143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599" b="1" spc="143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viên</a:t>
            </a:r>
            <a:r>
              <a:rPr lang="en-US" sz="3599" b="1" spc="143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599" b="1" spc="143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hướng</a:t>
            </a:r>
            <a:r>
              <a:rPr lang="en-US" sz="3599" b="1" spc="143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599" b="1" spc="143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dẫn</a:t>
            </a:r>
            <a:r>
              <a:rPr lang="en-US" sz="3599" b="1" spc="143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: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vi-VN" sz="3599" b="1" spc="143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</a:t>
            </a:r>
            <a:r>
              <a:rPr lang="en-US" sz="3599" b="1" spc="143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</a:t>
            </a:r>
            <a:r>
              <a:rPr lang="en-US" sz="3599" b="1" spc="143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 </a:t>
            </a:r>
            <a:r>
              <a:rPr lang="vi-VN" sz="3599" b="1" spc="143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Phạm Minh Đương</a:t>
            </a:r>
            <a:endParaRPr lang="en-US" sz="3599" b="1" spc="143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36916" y="7482034"/>
            <a:ext cx="7046284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spc="131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Sinh </a:t>
            </a:r>
            <a:r>
              <a:rPr lang="en-US" sz="3299" b="1" spc="131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viên</a:t>
            </a:r>
            <a:r>
              <a:rPr lang="en-US" sz="3299" b="1" spc="131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299" b="1" spc="131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thực</a:t>
            </a:r>
            <a:r>
              <a:rPr lang="en-US" sz="3299" b="1" spc="131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299" b="1" spc="131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hiện</a:t>
            </a:r>
            <a:r>
              <a:rPr lang="en-US" sz="3299" b="1" spc="131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: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vi-VN" sz="3299" b="1" spc="131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110122186</a:t>
            </a:r>
            <a:r>
              <a:rPr lang="en-US" sz="3299" b="1" spc="131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– </a:t>
            </a:r>
            <a:r>
              <a:rPr lang="vi-VN" sz="3299" b="1" spc="131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Võ Phước Toàn</a:t>
            </a:r>
            <a:endParaRPr lang="en-US" sz="3299" b="1" spc="131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99820" y="9549824"/>
            <a:ext cx="594458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20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Vĩnh</a:t>
            </a:r>
            <a:r>
              <a:rPr lang="en-US" sz="3000" b="1" spc="120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Long, </a:t>
            </a:r>
            <a:r>
              <a:rPr lang="en-US" sz="3000" b="1" spc="120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tháng</a:t>
            </a:r>
            <a:r>
              <a:rPr lang="en-US" sz="3000" b="1" spc="120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vi-VN" sz="3000" b="1" spc="120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  <a:r>
              <a:rPr lang="en-US" sz="3000" b="1" spc="120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000" b="1" spc="120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năm</a:t>
            </a:r>
            <a:r>
              <a:rPr lang="en-US" sz="3000" b="1" spc="120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vi-VN" sz="3000" b="1" spc="120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2026</a:t>
            </a:r>
            <a:endParaRPr lang="en-US" sz="3000" b="1" spc="120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2128" y="1714668"/>
            <a:ext cx="6550271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3.1 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người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dùng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6" y="2705100"/>
            <a:ext cx="8041994" cy="443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2171700"/>
            <a:ext cx="8915400" cy="76165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9976" y="1448693"/>
            <a:ext cx="6502424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3.1 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người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dùng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47900"/>
            <a:ext cx="15697200" cy="7604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2128" y="1714668"/>
            <a:ext cx="6550271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3.1 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người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dùng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05100"/>
            <a:ext cx="9747233" cy="39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2552700"/>
            <a:ext cx="788708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1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9976" y="1448693"/>
            <a:ext cx="6578624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3.1 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người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dùng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1442677"/>
            <a:ext cx="8305800" cy="857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00300"/>
            <a:ext cx="7848600" cy="725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9976" y="1448693"/>
            <a:ext cx="6578624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3.1 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người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dùng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47900"/>
            <a:ext cx="13736967" cy="78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5390" y="1448693"/>
            <a:ext cx="611321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</a:t>
            </a:r>
            <a:r>
              <a:rPr lang="vi-VN" sz="3999" b="1" spc="159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</a:t>
            </a:r>
            <a:r>
              <a:rPr lang="en-US" sz="3999" b="1" spc="159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quản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trị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338781"/>
            <a:ext cx="12497968" cy="692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5390" y="1448693"/>
            <a:ext cx="611321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</a:t>
            </a:r>
            <a:r>
              <a:rPr lang="vi-VN" sz="3999" b="1" spc="159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</a:t>
            </a:r>
            <a:r>
              <a:rPr lang="en-US" sz="3999" b="1" spc="159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quản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trị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870"/>
            <a:ext cx="8731389" cy="482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328754"/>
            <a:ext cx="8884853" cy="483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003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5390" y="1448693"/>
            <a:ext cx="611321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</a:t>
            </a:r>
            <a:r>
              <a:rPr lang="vi-VN" sz="3999" b="1" spc="159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</a:t>
            </a:r>
            <a:r>
              <a:rPr lang="en-US" sz="3999" b="1" spc="159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quản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trị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66349"/>
            <a:ext cx="8584222" cy="470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266349"/>
            <a:ext cx="9067800" cy="662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101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2975" y="2413000"/>
            <a:ext cx="8549029" cy="526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 spc="3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 KẾT LUẬN VÀ HƯỚNG PHÁT TRIỂN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0240" y="379061"/>
            <a:ext cx="1309448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 KẾT LUẬN VÀ HƯỚNG PHÁT TRIỂN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4268" y="1579220"/>
            <a:ext cx="383610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5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4.1 Kết luận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4084" y="2268195"/>
            <a:ext cx="13375635" cy="216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9"/>
              </a:lnSpc>
            </a:pP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Xây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dựng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thành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công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website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bán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hàng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3999" spc="159" dirty="0" smtClean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có tích hợp chatbox AI,</a:t>
            </a:r>
            <a:r>
              <a:rPr lang="en-US" sz="3999" spc="159" dirty="0" smtClean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kết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hợp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thanh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toán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trực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tuyến</a:t>
            </a:r>
            <a:endParaRPr lang="en-US" sz="3999" spc="159" dirty="0">
              <a:solidFill>
                <a:srgbClr val="32478C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44268" y="4756150"/>
            <a:ext cx="61088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5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4.2 Hướng phát triển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5000" y="5940425"/>
            <a:ext cx="15481399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 algn="ctr">
              <a:lnSpc>
                <a:spcPts val="5599"/>
              </a:lnSpc>
              <a:buFont typeface="Arial"/>
              <a:buChar char="•"/>
            </a:pP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Áp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dụng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AI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gợi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ý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sản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phẩm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tăng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trải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nghiệm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cá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nhân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hóa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6910" y="7124700"/>
            <a:ext cx="15144690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5" lvl="1" indent="-431797" algn="ctr">
              <a:lnSpc>
                <a:spcPts val="5599"/>
              </a:lnSpc>
              <a:buFont typeface="Arial"/>
              <a:buChar char="•"/>
            </a:pP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Tối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ưu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giao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diện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người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dùng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(UI/UX)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cho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thiết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bị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di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động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69390" y="7092759"/>
            <a:ext cx="6757048" cy="6388482"/>
          </a:xfrm>
          <a:custGeom>
            <a:avLst/>
            <a:gdLst/>
            <a:ahLst/>
            <a:cxnLst/>
            <a:rect l="l" t="t" r="r" b="b"/>
            <a:pathLst>
              <a:path w="6757048" h="6388482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27470" y="252412"/>
            <a:ext cx="9433060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1" spc="1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NỘI DUNG BÁO CÁO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84164" y="2072265"/>
            <a:ext cx="4950512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15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1.TỔNG QUAN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84164" y="3713740"/>
            <a:ext cx="9328507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15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 THỰC HIỆN HÓA NGHIÊN CỨU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84164" y="5435387"/>
            <a:ext cx="6984007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15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164" y="7072100"/>
            <a:ext cx="10036436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4.KẾT LUẬN VÀ HƯỚNG PHÁT TRIỂN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10042" y="2197688"/>
            <a:ext cx="13466361" cy="343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 spc="39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CẢM ƠN THẦY CÔ </a:t>
            </a:r>
            <a:r>
              <a:rPr lang="en-US" sz="9999" b="1" spc="399" dirty="0" smtClean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ĐÃ </a:t>
            </a:r>
            <a:r>
              <a:rPr lang="en-US" sz="9999" b="1" spc="39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LẮNG NGHE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20679" y="2064542"/>
            <a:ext cx="4816967" cy="526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 spc="3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</a:t>
            </a:r>
          </a:p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 spc="3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TỔNG QUAN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0" y="1608930"/>
            <a:ext cx="6380611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138" y="368666"/>
            <a:ext cx="4945862" cy="8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 spc="19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1.TỔNG QUAN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4849" y="2451776"/>
            <a:ext cx="13375635" cy="623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576" lvl="1" indent="-387288" algn="l">
              <a:lnSpc>
                <a:spcPts val="8108"/>
              </a:lnSpc>
              <a:buFont typeface="Arial"/>
              <a:buChar char="•"/>
            </a:pP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Thương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mại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điện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tử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phát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triển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mạnh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nhu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cầu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xây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dựng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website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bán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hàng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trực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tuyến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tăng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cao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marL="774576" lvl="1" indent="-387288" algn="l">
              <a:lnSpc>
                <a:spcPts val="8108"/>
              </a:lnSpc>
              <a:buFont typeface="Arial"/>
              <a:buChar char="•"/>
            </a:pP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Khách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hàng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3587" spc="143" dirty="0" smtClean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yêu cầu hổ trợ ngay lập tức mà không phải chờ lâu.</a:t>
            </a:r>
            <a:endParaRPr lang="en-US" sz="3587" spc="143" dirty="0">
              <a:solidFill>
                <a:srgbClr val="32478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74576" lvl="1" indent="-387288" algn="l">
              <a:lnSpc>
                <a:spcPts val="8108"/>
              </a:lnSpc>
              <a:buFont typeface="Arial"/>
              <a:buChar char="•"/>
            </a:pP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Doanh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nghiệp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vừa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và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nhỏ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cần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giải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pháp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website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dễ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triển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khai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tối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ưu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chi </a:t>
            </a:r>
            <a:r>
              <a:rPr lang="en-US" sz="3587" spc="143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phí</a:t>
            </a:r>
            <a:r>
              <a:rPr lang="en-US" sz="3587" spc="143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3461" y="1548595"/>
            <a:ext cx="4576339" cy="574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spc="13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1.1 Lý do </a:t>
            </a:r>
            <a:r>
              <a:rPr lang="en-US" sz="3499" b="1" spc="13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chọn</a:t>
            </a:r>
            <a:r>
              <a:rPr lang="en-US" sz="3499" b="1" spc="13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499" b="1" spc="13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đề</a:t>
            </a:r>
            <a:r>
              <a:rPr lang="en-US" sz="3499" b="1" spc="13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499" b="1" spc="13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tài</a:t>
            </a:r>
            <a:endParaRPr lang="en-US" sz="3499" b="1" spc="13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2541" y="3854250"/>
            <a:ext cx="5064565" cy="3212875"/>
            <a:chOff x="0" y="0"/>
            <a:chExt cx="1750479" cy="1110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0479" cy="1110474"/>
            </a:xfrm>
            <a:custGeom>
              <a:avLst/>
              <a:gdLst/>
              <a:ahLst/>
              <a:cxnLst/>
              <a:rect l="l" t="t" r="r" b="b"/>
              <a:pathLst>
                <a:path w="1750479" h="1110474">
                  <a:moveTo>
                    <a:pt x="105476" y="0"/>
                  </a:moveTo>
                  <a:lnTo>
                    <a:pt x="1645002" y="0"/>
                  </a:lnTo>
                  <a:cubicBezTo>
                    <a:pt x="1703256" y="0"/>
                    <a:pt x="1750479" y="47223"/>
                    <a:pt x="1750479" y="105476"/>
                  </a:cubicBezTo>
                  <a:lnTo>
                    <a:pt x="1750479" y="1004998"/>
                  </a:lnTo>
                  <a:cubicBezTo>
                    <a:pt x="1750479" y="1063251"/>
                    <a:pt x="1703256" y="1110474"/>
                    <a:pt x="1645002" y="1110474"/>
                  </a:cubicBezTo>
                  <a:lnTo>
                    <a:pt x="105476" y="1110474"/>
                  </a:lnTo>
                  <a:cubicBezTo>
                    <a:pt x="47223" y="1110474"/>
                    <a:pt x="0" y="1063251"/>
                    <a:pt x="0" y="1004998"/>
                  </a:cubicBezTo>
                  <a:lnTo>
                    <a:pt x="0" y="105476"/>
                  </a:lnTo>
                  <a:cubicBezTo>
                    <a:pt x="0" y="47223"/>
                    <a:pt x="47223" y="0"/>
                    <a:pt x="105476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9138" y="631825"/>
            <a:ext cx="456116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 spc="1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1.TỔNG QUAN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9987" y="3925239"/>
            <a:ext cx="4890855" cy="31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Xây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dựng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website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bán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3499" spc="139" dirty="0" smtClean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thực phẩm chức năng cho cửa hàng HealthyCare tích hợp chatbox AI.</a:t>
            </a:r>
            <a:endParaRPr lang="en-US" sz="3499" spc="139" dirty="0">
              <a:solidFill>
                <a:srgbClr val="32478C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6465003" y="2953344"/>
            <a:ext cx="2784102" cy="24641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909551" y="254497"/>
            <a:ext cx="6296565" cy="3025590"/>
            <a:chOff x="0" y="0"/>
            <a:chExt cx="2739179" cy="13162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39179" cy="1316215"/>
            </a:xfrm>
            <a:custGeom>
              <a:avLst/>
              <a:gdLst/>
              <a:ahLst/>
              <a:cxnLst/>
              <a:rect l="l" t="t" r="r" b="b"/>
              <a:pathLst>
                <a:path w="2739179" h="1316215">
                  <a:moveTo>
                    <a:pt x="84839" y="0"/>
                  </a:moveTo>
                  <a:lnTo>
                    <a:pt x="2654341" y="0"/>
                  </a:lnTo>
                  <a:cubicBezTo>
                    <a:pt x="2701196" y="0"/>
                    <a:pt x="2739179" y="37984"/>
                    <a:pt x="2739179" y="84839"/>
                  </a:cubicBezTo>
                  <a:lnTo>
                    <a:pt x="2739179" y="1231376"/>
                  </a:lnTo>
                  <a:cubicBezTo>
                    <a:pt x="2739179" y="1253877"/>
                    <a:pt x="2730241" y="1275456"/>
                    <a:pt x="2714331" y="1291366"/>
                  </a:cubicBezTo>
                  <a:cubicBezTo>
                    <a:pt x="2698420" y="1307277"/>
                    <a:pt x="2676841" y="1316215"/>
                    <a:pt x="2654341" y="1316215"/>
                  </a:cubicBezTo>
                  <a:lnTo>
                    <a:pt x="84839" y="1316215"/>
                  </a:lnTo>
                  <a:cubicBezTo>
                    <a:pt x="62338" y="1316215"/>
                    <a:pt x="40759" y="1307277"/>
                    <a:pt x="24849" y="1291366"/>
                  </a:cubicBezTo>
                  <a:cubicBezTo>
                    <a:pt x="8938" y="1275456"/>
                    <a:pt x="0" y="1253877"/>
                    <a:pt x="0" y="1231376"/>
                  </a:cubicBezTo>
                  <a:lnTo>
                    <a:pt x="0" y="84839"/>
                  </a:lnTo>
                  <a:cubicBezTo>
                    <a:pt x="0" y="62338"/>
                    <a:pt x="8938" y="40759"/>
                    <a:pt x="24849" y="24849"/>
                  </a:cubicBezTo>
                  <a:cubicBezTo>
                    <a:pt x="40759" y="8938"/>
                    <a:pt x="62338" y="0"/>
                    <a:pt x="84839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316250" y="497292"/>
            <a:ext cx="5483167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Thiết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kế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hệ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thống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website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thân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thiện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hỗ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trợ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3499" spc="139" dirty="0" smtClean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chatbox AI</a:t>
            </a:r>
            <a:r>
              <a:rPr lang="en-US" sz="3499" spc="139" dirty="0" smtClean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(</a:t>
            </a:r>
            <a:r>
              <a:rPr lang="vi-VN" sz="3499" spc="139" dirty="0" smtClean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Gợi ý sản phẩm</a:t>
            </a:r>
            <a:r>
              <a:rPr lang="en-US" sz="3499" spc="139" dirty="0" smtClean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).</a:t>
            </a:r>
            <a:endParaRPr lang="en-US" sz="3499" spc="139" dirty="0">
              <a:solidFill>
                <a:srgbClr val="32478C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6464994" y="5417462"/>
            <a:ext cx="2993681" cy="181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909551" y="3628898"/>
            <a:ext cx="6296565" cy="3025590"/>
            <a:chOff x="0" y="0"/>
            <a:chExt cx="2739179" cy="13162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39179" cy="1316215"/>
            </a:xfrm>
            <a:custGeom>
              <a:avLst/>
              <a:gdLst/>
              <a:ahLst/>
              <a:cxnLst/>
              <a:rect l="l" t="t" r="r" b="b"/>
              <a:pathLst>
                <a:path w="2739179" h="1316215">
                  <a:moveTo>
                    <a:pt x="84839" y="0"/>
                  </a:moveTo>
                  <a:lnTo>
                    <a:pt x="2654341" y="0"/>
                  </a:lnTo>
                  <a:cubicBezTo>
                    <a:pt x="2701196" y="0"/>
                    <a:pt x="2739179" y="37984"/>
                    <a:pt x="2739179" y="84839"/>
                  </a:cubicBezTo>
                  <a:lnTo>
                    <a:pt x="2739179" y="1231376"/>
                  </a:lnTo>
                  <a:cubicBezTo>
                    <a:pt x="2739179" y="1253877"/>
                    <a:pt x="2730241" y="1275456"/>
                    <a:pt x="2714331" y="1291366"/>
                  </a:cubicBezTo>
                  <a:cubicBezTo>
                    <a:pt x="2698420" y="1307277"/>
                    <a:pt x="2676841" y="1316215"/>
                    <a:pt x="2654341" y="1316215"/>
                  </a:cubicBezTo>
                  <a:lnTo>
                    <a:pt x="84839" y="1316215"/>
                  </a:lnTo>
                  <a:cubicBezTo>
                    <a:pt x="62338" y="1316215"/>
                    <a:pt x="40759" y="1307277"/>
                    <a:pt x="24849" y="1291366"/>
                  </a:cubicBezTo>
                  <a:cubicBezTo>
                    <a:pt x="8938" y="1275456"/>
                    <a:pt x="0" y="1253877"/>
                    <a:pt x="0" y="1231376"/>
                  </a:cubicBezTo>
                  <a:lnTo>
                    <a:pt x="0" y="84839"/>
                  </a:lnTo>
                  <a:cubicBezTo>
                    <a:pt x="0" y="62338"/>
                    <a:pt x="8938" y="40759"/>
                    <a:pt x="24849" y="24849"/>
                  </a:cubicBezTo>
                  <a:cubicBezTo>
                    <a:pt x="40759" y="8938"/>
                    <a:pt x="62338" y="0"/>
                    <a:pt x="84839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57855" y="3871693"/>
            <a:ext cx="5799956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Tích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hợp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phương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thức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thanh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toán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trực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tuyến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an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toàn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( </a:t>
            </a:r>
            <a:r>
              <a:rPr lang="en-US" sz="3499" spc="139" dirty="0" err="1" smtClean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PayOS</a:t>
            </a:r>
            <a:r>
              <a:rPr lang="en-US" sz="3499" spc="139" dirty="0" smtClean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).</a:t>
            </a:r>
            <a:endParaRPr lang="en-US" sz="3499" spc="139" dirty="0">
              <a:solidFill>
                <a:srgbClr val="32478C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476933" y="5475540"/>
            <a:ext cx="2981742" cy="23741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909551" y="7006913"/>
            <a:ext cx="6296565" cy="3025590"/>
            <a:chOff x="0" y="0"/>
            <a:chExt cx="2739179" cy="1316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39179" cy="1316215"/>
            </a:xfrm>
            <a:custGeom>
              <a:avLst/>
              <a:gdLst/>
              <a:ahLst/>
              <a:cxnLst/>
              <a:rect l="l" t="t" r="r" b="b"/>
              <a:pathLst>
                <a:path w="2739179" h="1316215">
                  <a:moveTo>
                    <a:pt x="84839" y="0"/>
                  </a:moveTo>
                  <a:lnTo>
                    <a:pt x="2654341" y="0"/>
                  </a:lnTo>
                  <a:cubicBezTo>
                    <a:pt x="2701196" y="0"/>
                    <a:pt x="2739179" y="37984"/>
                    <a:pt x="2739179" y="84839"/>
                  </a:cubicBezTo>
                  <a:lnTo>
                    <a:pt x="2739179" y="1231376"/>
                  </a:lnTo>
                  <a:cubicBezTo>
                    <a:pt x="2739179" y="1253877"/>
                    <a:pt x="2730241" y="1275456"/>
                    <a:pt x="2714331" y="1291366"/>
                  </a:cubicBezTo>
                  <a:cubicBezTo>
                    <a:pt x="2698420" y="1307277"/>
                    <a:pt x="2676841" y="1316215"/>
                    <a:pt x="2654341" y="1316215"/>
                  </a:cubicBezTo>
                  <a:lnTo>
                    <a:pt x="84839" y="1316215"/>
                  </a:lnTo>
                  <a:cubicBezTo>
                    <a:pt x="62338" y="1316215"/>
                    <a:pt x="40759" y="1307277"/>
                    <a:pt x="24849" y="1291366"/>
                  </a:cubicBezTo>
                  <a:cubicBezTo>
                    <a:pt x="8938" y="1275456"/>
                    <a:pt x="0" y="1253877"/>
                    <a:pt x="0" y="1231376"/>
                  </a:cubicBezTo>
                  <a:lnTo>
                    <a:pt x="0" y="84839"/>
                  </a:lnTo>
                  <a:cubicBezTo>
                    <a:pt x="0" y="62338"/>
                    <a:pt x="8938" y="40759"/>
                    <a:pt x="24849" y="24849"/>
                  </a:cubicBezTo>
                  <a:cubicBezTo>
                    <a:pt x="40759" y="8938"/>
                    <a:pt x="62338" y="0"/>
                    <a:pt x="84839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54527" y="7559270"/>
            <a:ext cx="5606614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139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Đáp ứng nhu cầu quản lý sản phẩm, đơn hàng và khách hàng hiệu quả.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138" y="3440313"/>
            <a:ext cx="4604121" cy="3119292"/>
          </a:xfrm>
          <a:custGeom>
            <a:avLst/>
            <a:gdLst/>
            <a:ahLst/>
            <a:cxnLst/>
            <a:rect l="l" t="t" r="r" b="b"/>
            <a:pathLst>
              <a:path w="4604121" h="3119292">
                <a:moveTo>
                  <a:pt x="0" y="0"/>
                </a:moveTo>
                <a:lnTo>
                  <a:pt x="4604122" y="0"/>
                </a:lnTo>
                <a:lnTo>
                  <a:pt x="4604122" y="3119292"/>
                </a:lnTo>
                <a:lnTo>
                  <a:pt x="0" y="311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01822" y="3845658"/>
            <a:ext cx="4237853" cy="2595685"/>
          </a:xfrm>
          <a:custGeom>
            <a:avLst/>
            <a:gdLst/>
            <a:ahLst/>
            <a:cxnLst/>
            <a:rect l="l" t="t" r="r" b="b"/>
            <a:pathLst>
              <a:path w="4237853" h="2595685">
                <a:moveTo>
                  <a:pt x="0" y="0"/>
                </a:moveTo>
                <a:lnTo>
                  <a:pt x="4237852" y="0"/>
                </a:lnTo>
                <a:lnTo>
                  <a:pt x="4237852" y="2595684"/>
                </a:lnTo>
                <a:lnTo>
                  <a:pt x="0" y="2595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594552" y="4434580"/>
            <a:ext cx="5227058" cy="1417839"/>
          </a:xfrm>
          <a:custGeom>
            <a:avLst/>
            <a:gdLst/>
            <a:ahLst/>
            <a:cxnLst/>
            <a:rect l="l" t="t" r="r" b="b"/>
            <a:pathLst>
              <a:path w="5227058" h="1417839">
                <a:moveTo>
                  <a:pt x="0" y="0"/>
                </a:moveTo>
                <a:lnTo>
                  <a:pt x="5227058" y="0"/>
                </a:lnTo>
                <a:lnTo>
                  <a:pt x="5227058" y="1417840"/>
                </a:lnTo>
                <a:lnTo>
                  <a:pt x="0" y="141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69138" y="631825"/>
            <a:ext cx="456116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 spc="1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1.TỔNG QUAN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0199" y="1527175"/>
            <a:ext cx="6922232" cy="703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 spc="3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 THỰC HIỆN HÓA NGHIÊN CỨU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1409700"/>
            <a:ext cx="3957145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669" y="3005622"/>
            <a:ext cx="8512881" cy="6252678"/>
          </a:xfrm>
          <a:custGeom>
            <a:avLst/>
            <a:gdLst/>
            <a:ahLst/>
            <a:cxnLst/>
            <a:rect l="l" t="t" r="r" b="b"/>
            <a:pathLst>
              <a:path w="8512881" h="6252678">
                <a:moveTo>
                  <a:pt x="0" y="0"/>
                </a:moveTo>
                <a:lnTo>
                  <a:pt x="8512881" y="0"/>
                </a:lnTo>
                <a:lnTo>
                  <a:pt x="8512881" y="6252678"/>
                </a:lnTo>
                <a:lnTo>
                  <a:pt x="0" y="625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19831" y="3005622"/>
            <a:ext cx="9288211" cy="6040075"/>
          </a:xfrm>
          <a:custGeom>
            <a:avLst/>
            <a:gdLst/>
            <a:ahLst/>
            <a:cxnLst/>
            <a:rect l="l" t="t" r="r" b="b"/>
            <a:pathLst>
              <a:path w="9288211" h="6040075">
                <a:moveTo>
                  <a:pt x="0" y="0"/>
                </a:moveTo>
                <a:lnTo>
                  <a:pt x="9288211" y="0"/>
                </a:lnTo>
                <a:lnTo>
                  <a:pt x="9288211" y="6040075"/>
                </a:lnTo>
                <a:lnTo>
                  <a:pt x="0" y="6040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0669" y="111124"/>
            <a:ext cx="11063131" cy="17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19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 THỰC HIỆN HÓA NGHIÊN CỨU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  <a:endParaRPr lang="en-US" sz="4999" b="1" spc="19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81476" y="2085831"/>
            <a:ext cx="57912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2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Website cho phép người dùng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23690" y="2085831"/>
            <a:ext cx="597943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2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Website cho phép quản trị viên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7063" y="1059528"/>
            <a:ext cx="5342388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2.1. MÔ HÌNH XỬ LÝ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00582" y="2413000"/>
            <a:ext cx="8070559" cy="526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 spc="3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799" y="2857500"/>
            <a:ext cx="4964281" cy="525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433</Words>
  <Application>Microsoft Office PowerPoint</Application>
  <PresentationFormat>Custom</PresentationFormat>
  <Paragraphs>60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Public Sans Bold</vt:lpstr>
      <vt:lpstr>Calibri</vt:lpstr>
      <vt:lpstr>Public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NGHIỆP-LTNX</dc:title>
  <cp:lastModifiedBy>Microsoft account</cp:lastModifiedBy>
  <cp:revision>9</cp:revision>
  <dcterms:created xsi:type="dcterms:W3CDTF">2006-08-16T00:00:00Z</dcterms:created>
  <dcterms:modified xsi:type="dcterms:W3CDTF">2025-12-27T03:49:04Z</dcterms:modified>
  <dc:identifier>DAGsNvIWXNA</dc:identifier>
</cp:coreProperties>
</file>